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B0D0E0-A324-0E49-38D3-4B5DA73CD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4A660-7523-4DAF-9C1F-AD82EB03C148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3917D4-1448-87F3-2082-B3D8C2B2E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30FFFB-6868-CC8F-932F-CF0692285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E88A5-A906-47A0-8B64-C71911EB6C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935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494095-5F52-E03A-5563-852792FB9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8567F-1AEE-4036-8EC5-5F12B9D11682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F7FC216-8A91-DB75-3700-1EE82DEAE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F3E976-B3F7-1F90-8315-8B95CDBA5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8DEEA-C11A-4AA4-B216-E737FFA166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012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58E5B53-37BB-409E-4048-029C20091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37843-8392-4621-98FC-5E5D64D1C9A0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0EAE21-F6D0-F1F5-B90C-973A666A5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25D4B9-1181-78A1-D50C-43CC18F47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A74F6-7147-4032-984E-5ACD9471BF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659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2FB9063-10C9-4AE2-02FD-2DF057368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464D1-0714-4833-8B41-1D614EB27B5D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9308F6F-9B81-1990-601A-64CC3C74C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260A1BE-88F6-465E-463C-7816431B7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9E396-FDED-4DC5-A68F-83743BD27A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182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5B76858-48D1-7339-9451-2A1447319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439A4-7C96-44B3-AC7D-F37DD0D67AC3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5CF26F6-7527-BE81-1B47-0EEF06291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1AFBD15-0384-BCBE-9BB5-861852AED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BA65B-69B1-4B8B-A93B-3574462289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4881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D456DA3-E30C-B371-5A7E-E76A6F7FD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5970B-24EA-4CA2-AE52-76F8770F110C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79EFE67-E78D-8A96-1B2C-AD4A9B04B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E3E2FF2-AB5C-1653-B386-4A6FA1D31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73DA5-E973-494F-948C-8E1EA6A060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9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B5F12AD-A563-79A3-F862-A1D704AAA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8A70F-5F53-46B2-8504-8B7FCCA7602E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BB25488-EF97-DA81-F31A-A9E40BE1E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070F041-55C9-BD1D-0685-444665492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197F6-7A73-4C16-8DBD-C9B83BA9DC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154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24FAC73-2349-89C8-E426-05A9D500E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9BC30-0BA2-473C-A4E3-6601CBBB8813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A02D119-3346-B49F-7A67-B3AB32498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A5223AC-99F1-EE79-F1A1-C189302DD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CF3F2-FA63-4E09-9946-F3F5CFB0FD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289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B52749-FE1C-AD6D-465F-B0A71CC5A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81E54-3490-4B24-B084-309C1D313E9E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85211A1-439F-303C-42AA-82DCF96B8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92743E-FD1E-1276-46BC-71D04E57D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18A20-4340-4B31-8B53-74FF940472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304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C547B3-4B70-C32C-D94A-32B4F0221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400EB-8BA8-4903-AE8B-9E3D81DF336C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50766D-88A5-1026-3A16-68F377A24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DD7253-D91A-17F9-0FAE-CCF8A6B42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D599A-8B34-4A1D-9A8D-4F6E24A482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705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B22382-9D28-60B3-4B24-991760B61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754ED-4477-4387-BF31-80326D0B2E9E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9F18DDA-CE5F-10B1-04FB-6BF9FFF89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834A7F-4A9F-1625-41CE-458D40967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F5B57-3497-40BF-8FD0-834B8AB9D4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609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40503FE5-3FBE-1FB1-1326-FB36304589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F065CBE9-F29E-FF38-F3EF-3948049699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1D7A26-1E1C-5AE9-F761-E519A4C31A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6ABF3F1-BD03-48D6-833E-1E907CD7EDBE}" type="datetimeFigureOut">
              <a:rPr lang="ru-RU"/>
              <a:pPr>
                <a:defRPr/>
              </a:pPr>
              <a:t>17.10.2023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8610CF-5A0C-8177-E6E6-C81B00CF5B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BAEA59-53DB-4D13-2B97-72A1434FA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245FEB3-F680-4C91-AF3A-F14AD2A78F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CC8C2A-E7A3-F647-9972-7EBD8A0588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96863"/>
            <a:ext cx="12192000" cy="9779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dirty="0"/>
              <a:t>Нелинейная динамика акустической </a:t>
            </a:r>
            <a:br>
              <a:rPr lang="en-US" sz="3600" b="1" dirty="0"/>
            </a:br>
            <a:r>
              <a:rPr lang="ru-RU" sz="3600" b="1" dirty="0"/>
              <a:t>неустойчивости в колебательно-возбужденном газе</a:t>
            </a:r>
          </a:p>
        </p:txBody>
      </p:sp>
      <p:pic>
        <p:nvPicPr>
          <p:cNvPr id="13315" name="Рисунок 4">
            <a:extLst>
              <a:ext uri="{FF2B5EF4-FFF2-40B4-BE49-F238E27FC236}">
                <a16:creationId xmlns:a16="http://schemas.microsoft.com/office/drawing/2014/main" id="{1ED6C3C3-6A2D-8924-C14A-45CF31EF5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1978025"/>
            <a:ext cx="2879725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Рисунок 6">
            <a:extLst>
              <a:ext uri="{FF2B5EF4-FFF2-40B4-BE49-F238E27FC236}">
                <a16:creationId xmlns:a16="http://schemas.microsoft.com/office/drawing/2014/main" id="{C0AE5EBD-A90C-0E98-3FE4-2F838FAFC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0" y="1978025"/>
            <a:ext cx="2879725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Рисунок 8">
            <a:extLst>
              <a:ext uri="{FF2B5EF4-FFF2-40B4-BE49-F238E27FC236}">
                <a16:creationId xmlns:a16="http://schemas.microsoft.com/office/drawing/2014/main" id="{0DE472EE-3873-1E53-93E8-1DED59730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675" y="1978025"/>
            <a:ext cx="2879725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Рисунок 10">
            <a:extLst>
              <a:ext uri="{FF2B5EF4-FFF2-40B4-BE49-F238E27FC236}">
                <a16:creationId xmlns:a16="http://schemas.microsoft.com/office/drawing/2014/main" id="{F46CFD55-4BF8-F53B-87AB-EEC7361FE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188" y="1993900"/>
            <a:ext cx="2879725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Рисунок 12">
            <a:extLst>
              <a:ext uri="{FF2B5EF4-FFF2-40B4-BE49-F238E27FC236}">
                <a16:creationId xmlns:a16="http://schemas.microsoft.com/office/drawing/2014/main" id="{E205ACD5-692B-27BB-BEA4-3B3F9492C8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4183063"/>
            <a:ext cx="2879725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Рисунок 14">
            <a:extLst>
              <a:ext uri="{FF2B5EF4-FFF2-40B4-BE49-F238E27FC236}">
                <a16:creationId xmlns:a16="http://schemas.microsoft.com/office/drawing/2014/main" id="{A740B789-313D-5278-01EE-708DCF543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0" y="4183063"/>
            <a:ext cx="2879725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Рисунок 16">
            <a:extLst>
              <a:ext uri="{FF2B5EF4-FFF2-40B4-BE49-F238E27FC236}">
                <a16:creationId xmlns:a16="http://schemas.microsoft.com/office/drawing/2014/main" id="{553E0A29-DF01-94A2-7F94-EB557495D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675" y="4170363"/>
            <a:ext cx="2879725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Рисунок 18">
            <a:extLst>
              <a:ext uri="{FF2B5EF4-FFF2-40B4-BE49-F238E27FC236}">
                <a16:creationId xmlns:a16="http://schemas.microsoft.com/office/drawing/2014/main" id="{55582902-5FF6-6AB5-EF51-A12066D8B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188" y="4170363"/>
            <a:ext cx="2879725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3" name="TextBox 19">
            <a:extLst>
              <a:ext uri="{FF2B5EF4-FFF2-40B4-BE49-F238E27FC236}">
                <a16:creationId xmlns:a16="http://schemas.microsoft.com/office/drawing/2014/main" id="{6FC2F2EE-A17F-25C0-15DB-6E9584AD4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85875"/>
            <a:ext cx="1219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b="1" u="sng"/>
              <a:t>Храпов С.С.</a:t>
            </a:r>
          </a:p>
        </p:txBody>
      </p:sp>
      <p:sp>
        <p:nvSpPr>
          <p:cNvPr id="13324" name="TextBox 20">
            <a:extLst>
              <a:ext uri="{FF2B5EF4-FFF2-40B4-BE49-F238E27FC236}">
                <a16:creationId xmlns:a16="http://schemas.microsoft.com/office/drawing/2014/main" id="{5A829D61-5CFB-33A3-E63D-AC7325F16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i="1"/>
              <a:t>Волгоградский государственный университет</a:t>
            </a:r>
          </a:p>
        </p:txBody>
      </p:sp>
      <p:sp>
        <p:nvSpPr>
          <p:cNvPr id="13325" name="TextBox 21">
            <a:extLst>
              <a:ext uri="{FF2B5EF4-FFF2-40B4-BE49-F238E27FC236}">
                <a16:creationId xmlns:a16="http://schemas.microsoft.com/office/drawing/2014/main" id="{6587BF7D-BE20-D341-6B80-CE15E932F1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88113"/>
            <a:ext cx="121920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en-US" altLang="ru-RU" sz="1600"/>
              <a:t>khrapov@volsu.ru</a:t>
            </a:r>
            <a:endParaRPr lang="ru-RU" altLang="ru-RU" sz="1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21</Words>
  <Application>Microsoft Office PowerPoint</Application>
  <PresentationFormat>Широкоэкранный</PresentationFormat>
  <Paragraphs>4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Нелинейная динамика акустической  неустойчивости в колебательно-возбужденном газе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Нелинейная динамика акустической  неустойчивости в колебательно-возбужденном газе</dc:title>
  <dc:creator>abc</dc:creator>
  <cp:lastModifiedBy>abc</cp:lastModifiedBy>
  <cp:revision>5</cp:revision>
  <dcterms:created xsi:type="dcterms:W3CDTF">2023-10-12T16:44:52Z</dcterms:created>
  <dcterms:modified xsi:type="dcterms:W3CDTF">2023-10-17T15:47:01Z</dcterms:modified>
</cp:coreProperties>
</file>